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67" r:id="rId4"/>
    <p:sldId id="268" r:id="rId5"/>
    <p:sldId id="270" r:id="rId6"/>
    <p:sldId id="271" r:id="rId7"/>
    <p:sldId id="272" r:id="rId8"/>
    <p:sldId id="273" r:id="rId9"/>
    <p:sldId id="285" r:id="rId10"/>
    <p:sldId id="286" r:id="rId11"/>
    <p:sldId id="284" r:id="rId12"/>
    <p:sldId id="278" r:id="rId13"/>
    <p:sldId id="279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9837C-F7CF-4EAE-8E6C-9E14CFFD261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D511A-8494-4A59-B9A6-E613F386195D}">
      <dgm:prSet phldrT="[Текст]"/>
      <dgm:spPr/>
      <dgm:t>
        <a:bodyPr/>
        <a:lstStyle/>
        <a:p>
          <a:r>
            <a:rPr lang="ru-RU" dirty="0" smtClean="0"/>
            <a:t>Данный вид страницы создается специально для стимулирования клиента к совершению покупки, заявки на консультацию или участию в мероприятии: ключевая цель – получение контактов</a:t>
          </a:r>
          <a:endParaRPr lang="ru-RU" dirty="0"/>
        </a:p>
      </dgm:t>
    </dgm:pt>
    <dgm:pt modelId="{1930A4AC-FB86-4720-B7DB-2C25F03932A6}" type="parTrans" cxnId="{80DD70F4-6FE2-487A-B5BB-D666BEB19DBB}">
      <dgm:prSet/>
      <dgm:spPr/>
      <dgm:t>
        <a:bodyPr/>
        <a:lstStyle/>
        <a:p>
          <a:endParaRPr lang="ru-RU"/>
        </a:p>
      </dgm:t>
    </dgm:pt>
    <dgm:pt modelId="{DAFDD9B6-AF33-4349-AD12-D648C07237E1}" type="sibTrans" cxnId="{80DD70F4-6FE2-487A-B5BB-D666BEB19DBB}">
      <dgm:prSet/>
      <dgm:spPr/>
      <dgm:t>
        <a:bodyPr/>
        <a:lstStyle/>
        <a:p>
          <a:endParaRPr lang="ru-RU"/>
        </a:p>
      </dgm:t>
    </dgm:pt>
    <dgm:pt modelId="{0E8A5D42-18ED-498F-971F-B597BC3A1A3B}">
      <dgm:prSet phldrT="[Текст]"/>
      <dgm:spPr/>
      <dgm:t>
        <a:bodyPr/>
        <a:lstStyle/>
        <a:p>
          <a:r>
            <a:rPr lang="ru-RU" dirty="0" smtClean="0"/>
            <a:t>Данный сайт будет одинаково хорошо открываться на всех устройствах, что привлечет дополнительный мобильный трафик</a:t>
          </a:r>
          <a:endParaRPr lang="ru-RU" dirty="0"/>
        </a:p>
      </dgm:t>
    </dgm:pt>
    <dgm:pt modelId="{F28B6805-5B5F-4110-BAD9-4A8254B8D8F5}" type="parTrans" cxnId="{08F1BC4E-D23A-48E7-B3C3-854408705892}">
      <dgm:prSet/>
      <dgm:spPr/>
      <dgm:t>
        <a:bodyPr/>
        <a:lstStyle/>
        <a:p>
          <a:endParaRPr lang="ru-RU"/>
        </a:p>
      </dgm:t>
    </dgm:pt>
    <dgm:pt modelId="{8567BCDC-568E-4254-99E4-AD738CADBCDA}" type="sibTrans" cxnId="{08F1BC4E-D23A-48E7-B3C3-854408705892}">
      <dgm:prSet/>
      <dgm:spPr/>
      <dgm:t>
        <a:bodyPr/>
        <a:lstStyle/>
        <a:p>
          <a:endParaRPr lang="ru-RU"/>
        </a:p>
      </dgm:t>
    </dgm:pt>
    <dgm:pt modelId="{D70EF6A3-9F58-4435-A59D-442AEFC17717}">
      <dgm:prSet phldrT="[Текст]"/>
      <dgm:spPr/>
      <dgm:t>
        <a:bodyPr/>
        <a:lstStyle/>
        <a:p>
          <a:r>
            <a:rPr lang="ru-RU" dirty="0" smtClean="0"/>
            <a:t>Размещение  </a:t>
          </a:r>
          <a:r>
            <a:rPr lang="ru-RU" dirty="0" err="1" smtClean="0"/>
            <a:t>акционных</a:t>
          </a:r>
          <a:r>
            <a:rPr lang="ru-RU" dirty="0" smtClean="0"/>
            <a:t> предложений, информирование клиентов о новостях и изменениях в компании </a:t>
          </a:r>
          <a:endParaRPr lang="ru-RU" dirty="0"/>
        </a:p>
      </dgm:t>
    </dgm:pt>
    <dgm:pt modelId="{F69FA6CD-229F-4CE1-91B3-DD944E36479F}" type="parTrans" cxnId="{8F72172F-A9DD-4E7D-ACAA-2A9E4F6D360F}">
      <dgm:prSet/>
      <dgm:spPr/>
      <dgm:t>
        <a:bodyPr/>
        <a:lstStyle/>
        <a:p>
          <a:endParaRPr lang="ru-RU"/>
        </a:p>
      </dgm:t>
    </dgm:pt>
    <dgm:pt modelId="{0179B81E-9BE6-49EC-8B06-58D11437B91B}" type="sibTrans" cxnId="{8F72172F-A9DD-4E7D-ACAA-2A9E4F6D360F}">
      <dgm:prSet/>
      <dgm:spPr/>
      <dgm:t>
        <a:bodyPr/>
        <a:lstStyle/>
        <a:p>
          <a:endParaRPr lang="ru-RU"/>
        </a:p>
      </dgm:t>
    </dgm:pt>
    <dgm:pt modelId="{E59E7228-72EB-43E6-9528-3A20DFED54C6}" type="pres">
      <dgm:prSet presAssocID="{C049837C-F7CF-4EAE-8E6C-9E14CFFD26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98B2E-EB65-48A6-B453-B13FCE65BAA8}" type="pres">
      <dgm:prSet presAssocID="{6C8D511A-8494-4A59-B9A6-E613F38619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7889-B61A-4EEA-BA89-6F8CF096E711}" type="pres">
      <dgm:prSet presAssocID="{DAFDD9B6-AF33-4349-AD12-D648C07237E1}" presName="sibTrans" presStyleCnt="0"/>
      <dgm:spPr/>
    </dgm:pt>
    <dgm:pt modelId="{8B81D792-E7FD-437C-BAE4-5422F68CDA28}" type="pres">
      <dgm:prSet presAssocID="{0E8A5D42-18ED-498F-971F-B597BC3A1A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FA2A-8F69-4471-8C96-D23CA0E82279}" type="pres">
      <dgm:prSet presAssocID="{8567BCDC-568E-4254-99E4-AD738CADBCDA}" presName="sibTrans" presStyleCnt="0"/>
      <dgm:spPr/>
    </dgm:pt>
    <dgm:pt modelId="{DBA6B555-5870-4F8E-9E33-E7D86B7712F0}" type="pres">
      <dgm:prSet presAssocID="{D70EF6A3-9F58-4435-A59D-442AEFC177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57A3E-E433-488F-A926-266E5221F3A9}" type="presOf" srcId="{0E8A5D42-18ED-498F-971F-B597BC3A1A3B}" destId="{8B81D792-E7FD-437C-BAE4-5422F68CDA28}" srcOrd="0" destOrd="0" presId="urn:microsoft.com/office/officeart/2005/8/layout/default"/>
    <dgm:cxn modelId="{C4E3928C-C074-4B43-BA9E-D0A35BBF5A5C}" type="presOf" srcId="{D70EF6A3-9F58-4435-A59D-442AEFC17717}" destId="{DBA6B555-5870-4F8E-9E33-E7D86B7712F0}" srcOrd="0" destOrd="0" presId="urn:microsoft.com/office/officeart/2005/8/layout/default"/>
    <dgm:cxn modelId="{08F1BC4E-D23A-48E7-B3C3-854408705892}" srcId="{C049837C-F7CF-4EAE-8E6C-9E14CFFD261C}" destId="{0E8A5D42-18ED-498F-971F-B597BC3A1A3B}" srcOrd="1" destOrd="0" parTransId="{F28B6805-5B5F-4110-BAD9-4A8254B8D8F5}" sibTransId="{8567BCDC-568E-4254-99E4-AD738CADBCDA}"/>
    <dgm:cxn modelId="{8F72172F-A9DD-4E7D-ACAA-2A9E4F6D360F}" srcId="{C049837C-F7CF-4EAE-8E6C-9E14CFFD261C}" destId="{D70EF6A3-9F58-4435-A59D-442AEFC17717}" srcOrd="2" destOrd="0" parTransId="{F69FA6CD-229F-4CE1-91B3-DD944E36479F}" sibTransId="{0179B81E-9BE6-49EC-8B06-58D11437B91B}"/>
    <dgm:cxn modelId="{A4A8BEF3-8065-44B7-92B4-40D884983590}" type="presOf" srcId="{6C8D511A-8494-4A59-B9A6-E613F386195D}" destId="{19F98B2E-EB65-48A6-B453-B13FCE65BAA8}" srcOrd="0" destOrd="0" presId="urn:microsoft.com/office/officeart/2005/8/layout/default"/>
    <dgm:cxn modelId="{3850A39B-F998-4B8C-B19E-3B7E9E301C4D}" type="presOf" srcId="{C049837C-F7CF-4EAE-8E6C-9E14CFFD261C}" destId="{E59E7228-72EB-43E6-9528-3A20DFED54C6}" srcOrd="0" destOrd="0" presId="urn:microsoft.com/office/officeart/2005/8/layout/default"/>
    <dgm:cxn modelId="{80DD70F4-6FE2-487A-B5BB-D666BEB19DBB}" srcId="{C049837C-F7CF-4EAE-8E6C-9E14CFFD261C}" destId="{6C8D511A-8494-4A59-B9A6-E613F386195D}" srcOrd="0" destOrd="0" parTransId="{1930A4AC-FB86-4720-B7DB-2C25F03932A6}" sibTransId="{DAFDD9B6-AF33-4349-AD12-D648C07237E1}"/>
    <dgm:cxn modelId="{0F482136-C458-4015-8F9D-8A411C51DFD8}" type="presParOf" srcId="{E59E7228-72EB-43E6-9528-3A20DFED54C6}" destId="{19F98B2E-EB65-48A6-B453-B13FCE65BAA8}" srcOrd="0" destOrd="0" presId="urn:microsoft.com/office/officeart/2005/8/layout/default"/>
    <dgm:cxn modelId="{04581660-7020-4582-9DE2-7844963C365F}" type="presParOf" srcId="{E59E7228-72EB-43E6-9528-3A20DFED54C6}" destId="{60427889-B61A-4EEA-BA89-6F8CF096E711}" srcOrd="1" destOrd="0" presId="urn:microsoft.com/office/officeart/2005/8/layout/default"/>
    <dgm:cxn modelId="{83F7A6F4-70C6-4270-AD5E-C872BF8BFEA6}" type="presParOf" srcId="{E59E7228-72EB-43E6-9528-3A20DFED54C6}" destId="{8B81D792-E7FD-437C-BAE4-5422F68CDA28}" srcOrd="2" destOrd="0" presId="urn:microsoft.com/office/officeart/2005/8/layout/default"/>
    <dgm:cxn modelId="{E4E0C8FB-E5BB-4540-8466-B061B0913F59}" type="presParOf" srcId="{E59E7228-72EB-43E6-9528-3A20DFED54C6}" destId="{557BFA2A-8F69-4471-8C96-D23CA0E82279}" srcOrd="3" destOrd="0" presId="urn:microsoft.com/office/officeart/2005/8/layout/default"/>
    <dgm:cxn modelId="{FCC2BE78-50EE-4072-AB12-857D978ACD4C}" type="presParOf" srcId="{E59E7228-72EB-43E6-9528-3A20DFED54C6}" destId="{DBA6B555-5870-4F8E-9E33-E7D86B7712F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91F18-6984-4C0D-A66C-76277A71932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03834-932E-434C-BC03-D11729983627}" type="pres">
      <dgm:prSet presAssocID="{4E991F18-6984-4C0D-A66C-76277A7193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1360EA14-A00F-4EFF-A672-73DBE0A4B158}" type="presOf" srcId="{4E991F18-6984-4C0D-A66C-76277A719323}" destId="{F8303834-932E-434C-BC03-D11729983627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C9A21F-C51D-4529-BE52-2B971086FB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B0D7EC-B143-41FC-A287-E017B1EC8DAE}">
      <dgm:prSet phldrT="[Текст]"/>
      <dgm:spPr/>
      <dgm:t>
        <a:bodyPr/>
        <a:lstStyle/>
        <a:p>
          <a:r>
            <a:rPr lang="ru-RU" dirty="0" smtClean="0"/>
            <a:t>Акции</a:t>
          </a:r>
          <a:r>
            <a:rPr lang="en-US" dirty="0" smtClean="0"/>
            <a:t>/</a:t>
          </a:r>
          <a:r>
            <a:rPr lang="ru-RU" dirty="0" smtClean="0"/>
            <a:t>новости</a:t>
          </a:r>
          <a:endParaRPr lang="ru-RU" dirty="0"/>
        </a:p>
      </dgm:t>
    </dgm:pt>
    <dgm:pt modelId="{36D083E3-00AC-467D-B2C8-842B4DE9BF1D}" type="parTrans" cxnId="{D3E78B90-8E01-4258-AA94-EB361A9AABFF}">
      <dgm:prSet/>
      <dgm:spPr/>
      <dgm:t>
        <a:bodyPr/>
        <a:lstStyle/>
        <a:p>
          <a:endParaRPr lang="ru-RU"/>
        </a:p>
      </dgm:t>
    </dgm:pt>
    <dgm:pt modelId="{14DDA27D-137B-4F5C-B7EB-C474246390A0}" type="sibTrans" cxnId="{D3E78B90-8E01-4258-AA94-EB361A9AABFF}">
      <dgm:prSet/>
      <dgm:spPr/>
      <dgm:t>
        <a:bodyPr/>
        <a:lstStyle/>
        <a:p>
          <a:endParaRPr lang="ru-RU"/>
        </a:p>
      </dgm:t>
    </dgm:pt>
    <dgm:pt modelId="{69175F68-93CB-4FD3-9266-B977034FC376}">
      <dgm:prSet phldrT="[Текст]"/>
      <dgm:spPr/>
      <dgm:t>
        <a:bodyPr/>
        <a:lstStyle/>
        <a:p>
          <a:r>
            <a:rPr lang="ru-RU" dirty="0" smtClean="0"/>
            <a:t>О компании</a:t>
          </a:r>
          <a:endParaRPr lang="ru-RU" dirty="0"/>
        </a:p>
      </dgm:t>
    </dgm:pt>
    <dgm:pt modelId="{F2D3FF8C-37D0-4732-95DD-81A909B15A3B}" type="parTrans" cxnId="{16DF88F2-BA28-401E-B6EF-B872F66413B1}">
      <dgm:prSet/>
      <dgm:spPr/>
      <dgm:t>
        <a:bodyPr/>
        <a:lstStyle/>
        <a:p>
          <a:endParaRPr lang="ru-RU"/>
        </a:p>
      </dgm:t>
    </dgm:pt>
    <dgm:pt modelId="{C44548C6-9580-4B06-887C-5353BD4F8695}" type="sibTrans" cxnId="{16DF88F2-BA28-401E-B6EF-B872F66413B1}">
      <dgm:prSet/>
      <dgm:spPr/>
      <dgm:t>
        <a:bodyPr/>
        <a:lstStyle/>
        <a:p>
          <a:endParaRPr lang="ru-RU"/>
        </a:p>
      </dgm:t>
    </dgm:pt>
    <dgm:pt modelId="{9180A2E7-C676-4DD4-AC83-9330EA99B0A8}">
      <dgm:prSet phldrT="[Текст]"/>
      <dgm:spPr/>
      <dgm:t>
        <a:bodyPr/>
        <a:lstStyle/>
        <a:p>
          <a:r>
            <a:rPr lang="ru-RU" dirty="0" smtClean="0"/>
            <a:t>Отзывы, </a:t>
          </a:r>
          <a:r>
            <a:rPr lang="ru-RU" dirty="0" err="1" smtClean="0"/>
            <a:t>виджет</a:t>
          </a:r>
          <a:r>
            <a:rPr lang="ru-RU" dirty="0" smtClean="0"/>
            <a:t> </a:t>
          </a:r>
          <a:r>
            <a:rPr lang="en-US" dirty="0" smtClean="0"/>
            <a:t>VK</a:t>
          </a:r>
          <a:r>
            <a:rPr lang="ru-RU" dirty="0" smtClean="0"/>
            <a:t>, других </a:t>
          </a:r>
          <a:r>
            <a:rPr lang="ru-RU" dirty="0" err="1" smtClean="0"/>
            <a:t>соцсетей</a:t>
          </a:r>
          <a:endParaRPr lang="ru-RU" dirty="0"/>
        </a:p>
      </dgm:t>
    </dgm:pt>
    <dgm:pt modelId="{515DD80B-790F-45C3-8426-8646F97E01B8}" type="parTrans" cxnId="{2BA299C3-C4FA-4282-966D-4D82022FE550}">
      <dgm:prSet/>
      <dgm:spPr/>
      <dgm:t>
        <a:bodyPr/>
        <a:lstStyle/>
        <a:p>
          <a:endParaRPr lang="ru-RU"/>
        </a:p>
      </dgm:t>
    </dgm:pt>
    <dgm:pt modelId="{BE094FA1-803F-459E-A473-D966B19B9F5B}" type="sibTrans" cxnId="{2BA299C3-C4FA-4282-966D-4D82022FE550}">
      <dgm:prSet/>
      <dgm:spPr/>
      <dgm:t>
        <a:bodyPr/>
        <a:lstStyle/>
        <a:p>
          <a:endParaRPr lang="ru-RU"/>
        </a:p>
      </dgm:t>
    </dgm:pt>
    <dgm:pt modelId="{6D43FC0B-163F-49E3-9A03-8DFE34DBC32D}">
      <dgm:prSet/>
      <dgm:spPr/>
      <dgm:t>
        <a:bodyPr/>
        <a:lstStyle/>
        <a:p>
          <a:pPr rtl="0"/>
          <a:r>
            <a:rPr lang="ru-RU" dirty="0" smtClean="0"/>
            <a:t>Товары</a:t>
          </a:r>
          <a:r>
            <a:rPr lang="en-US" dirty="0" smtClean="0"/>
            <a:t>/</a:t>
          </a:r>
          <a:r>
            <a:rPr lang="ru-RU" dirty="0" smtClean="0"/>
            <a:t>услуги (с описанием, ценой, формой обратной связи)</a:t>
          </a:r>
        </a:p>
      </dgm:t>
    </dgm:pt>
    <dgm:pt modelId="{74059344-10A2-47D3-92D0-AB5030D50FE2}" type="parTrans" cxnId="{84E29B18-BF38-417F-B720-D62C6FA5150C}">
      <dgm:prSet/>
      <dgm:spPr/>
      <dgm:t>
        <a:bodyPr/>
        <a:lstStyle/>
        <a:p>
          <a:endParaRPr lang="ru-RU"/>
        </a:p>
      </dgm:t>
    </dgm:pt>
    <dgm:pt modelId="{80627518-2B7C-4E9F-9A0D-2AB8C995156C}" type="sibTrans" cxnId="{84E29B18-BF38-417F-B720-D62C6FA5150C}">
      <dgm:prSet/>
      <dgm:spPr/>
      <dgm:t>
        <a:bodyPr/>
        <a:lstStyle/>
        <a:p>
          <a:endParaRPr lang="ru-RU"/>
        </a:p>
      </dgm:t>
    </dgm:pt>
    <dgm:pt modelId="{0D0C9CDD-115C-4FDB-A227-F756AFD7A9A1}">
      <dgm:prSet/>
      <dgm:spPr/>
      <dgm:t>
        <a:bodyPr/>
        <a:lstStyle/>
        <a:p>
          <a:pPr rtl="0"/>
          <a:r>
            <a:rPr lang="ru-RU" smtClean="0"/>
            <a:t>Форма обратной связи с возможностью заполнения краткого опроса для сбора контактных данных клиентов и системой мотивации к заполнению (подарок, скидка, бонус, другое)</a:t>
          </a:r>
          <a:endParaRPr lang="ru-RU" dirty="0" smtClean="0"/>
        </a:p>
      </dgm:t>
    </dgm:pt>
    <dgm:pt modelId="{C97FAD95-3A05-44C9-BA0B-06D544600A4C}" type="parTrans" cxnId="{CF834D61-282E-4615-B5FE-B85366F28352}">
      <dgm:prSet/>
      <dgm:spPr/>
      <dgm:t>
        <a:bodyPr/>
        <a:lstStyle/>
        <a:p>
          <a:endParaRPr lang="ru-RU"/>
        </a:p>
      </dgm:t>
    </dgm:pt>
    <dgm:pt modelId="{BC61A388-F096-4BE8-B31B-18C7F960EA8D}" type="sibTrans" cxnId="{CF834D61-282E-4615-B5FE-B85366F28352}">
      <dgm:prSet/>
      <dgm:spPr/>
      <dgm:t>
        <a:bodyPr/>
        <a:lstStyle/>
        <a:p>
          <a:endParaRPr lang="ru-RU"/>
        </a:p>
      </dgm:t>
    </dgm:pt>
    <dgm:pt modelId="{F0764D2C-E13D-4A40-955B-C15AF05D7F00}">
      <dgm:prSet/>
      <dgm:spPr/>
      <dgm:t>
        <a:bodyPr/>
        <a:lstStyle/>
        <a:p>
          <a:pPr rtl="0"/>
          <a:r>
            <a:rPr lang="ru-RU" smtClean="0"/>
            <a:t>Контактная информация (яндекс или гугл карта, с контактами организации и филиалов)</a:t>
          </a:r>
          <a:endParaRPr lang="ru-RU" dirty="0" smtClean="0"/>
        </a:p>
      </dgm:t>
    </dgm:pt>
    <dgm:pt modelId="{8680EF7C-81BB-4C59-9DF9-6994B6F50004}" type="parTrans" cxnId="{ACC70F6D-0B0B-4127-BFBE-8966935C293C}">
      <dgm:prSet/>
      <dgm:spPr/>
      <dgm:t>
        <a:bodyPr/>
        <a:lstStyle/>
        <a:p>
          <a:endParaRPr lang="ru-RU"/>
        </a:p>
      </dgm:t>
    </dgm:pt>
    <dgm:pt modelId="{7EF883C5-1864-4E92-9E29-4DC13E55CE27}" type="sibTrans" cxnId="{ACC70F6D-0B0B-4127-BFBE-8966935C293C}">
      <dgm:prSet/>
      <dgm:spPr/>
      <dgm:t>
        <a:bodyPr/>
        <a:lstStyle/>
        <a:p>
          <a:endParaRPr lang="ru-RU"/>
        </a:p>
      </dgm:t>
    </dgm:pt>
    <dgm:pt modelId="{E61DAD78-FB49-4A65-82BA-5AF051C019E8}" type="pres">
      <dgm:prSet presAssocID="{A2C9A21F-C51D-4529-BE52-2B971086FB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B08D8-1ECC-49D4-90ED-0D95CF4581A8}" type="pres">
      <dgm:prSet presAssocID="{DEB0D7EC-B143-41FC-A287-E017B1EC8DA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AC63C-0B91-475D-861B-E9AC9AB7697B}" type="pres">
      <dgm:prSet presAssocID="{14DDA27D-137B-4F5C-B7EB-C474246390A0}" presName="sibTrans" presStyleCnt="0"/>
      <dgm:spPr/>
    </dgm:pt>
    <dgm:pt modelId="{D03FB473-8A1F-47F9-BA95-E268B225F94E}" type="pres">
      <dgm:prSet presAssocID="{6D43FC0B-163F-49E3-9A03-8DFE34DBC3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70B1C-B84C-47B3-990F-5B884B78CCFD}" type="pres">
      <dgm:prSet presAssocID="{80627518-2B7C-4E9F-9A0D-2AB8C995156C}" presName="sibTrans" presStyleCnt="0"/>
      <dgm:spPr/>
    </dgm:pt>
    <dgm:pt modelId="{0C4C3D5B-98F9-4CF9-ADB0-A0F5F2C497C6}" type="pres">
      <dgm:prSet presAssocID="{69175F68-93CB-4FD3-9266-B977034FC3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AAF09-CBE9-496D-9309-511B2869DBBD}" type="pres">
      <dgm:prSet presAssocID="{C44548C6-9580-4B06-887C-5353BD4F8695}" presName="sibTrans" presStyleCnt="0"/>
      <dgm:spPr/>
    </dgm:pt>
    <dgm:pt modelId="{0416096F-8290-438B-9818-CF42DB40EE38}" type="pres">
      <dgm:prSet presAssocID="{9180A2E7-C676-4DD4-AC83-9330EA99B0A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5B99-C46E-4C6D-A77C-F8EBBBFFD0F1}" type="pres">
      <dgm:prSet presAssocID="{BE094FA1-803F-459E-A473-D966B19B9F5B}" presName="sibTrans" presStyleCnt="0"/>
      <dgm:spPr/>
    </dgm:pt>
    <dgm:pt modelId="{056382BD-DF56-4AFA-882E-7EB37694E26D}" type="pres">
      <dgm:prSet presAssocID="{0D0C9CDD-115C-4FDB-A227-F756AFD7A9A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FBD6B-1184-42C6-B47C-C5A6337273F2}" type="pres">
      <dgm:prSet presAssocID="{BC61A388-F096-4BE8-B31B-18C7F960EA8D}" presName="sibTrans" presStyleCnt="0"/>
      <dgm:spPr/>
    </dgm:pt>
    <dgm:pt modelId="{26055412-3D0F-44AF-8ECB-4384FEA5FAA7}" type="pres">
      <dgm:prSet presAssocID="{F0764D2C-E13D-4A40-955B-C15AF05D7F0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2C1C1-EA99-4D61-A943-3753AFBC28DF}" type="presOf" srcId="{9180A2E7-C676-4DD4-AC83-9330EA99B0A8}" destId="{0416096F-8290-438B-9818-CF42DB40EE38}" srcOrd="0" destOrd="0" presId="urn:microsoft.com/office/officeart/2005/8/layout/default"/>
    <dgm:cxn modelId="{C46DF1C2-AD41-4270-8896-8D8FBA86B89F}" type="presOf" srcId="{69175F68-93CB-4FD3-9266-B977034FC376}" destId="{0C4C3D5B-98F9-4CF9-ADB0-A0F5F2C497C6}" srcOrd="0" destOrd="0" presId="urn:microsoft.com/office/officeart/2005/8/layout/default"/>
    <dgm:cxn modelId="{16DF88F2-BA28-401E-B6EF-B872F66413B1}" srcId="{A2C9A21F-C51D-4529-BE52-2B971086FB3A}" destId="{69175F68-93CB-4FD3-9266-B977034FC376}" srcOrd="2" destOrd="0" parTransId="{F2D3FF8C-37D0-4732-95DD-81A909B15A3B}" sibTransId="{C44548C6-9580-4B06-887C-5353BD4F8695}"/>
    <dgm:cxn modelId="{ACC70F6D-0B0B-4127-BFBE-8966935C293C}" srcId="{A2C9A21F-C51D-4529-BE52-2B971086FB3A}" destId="{F0764D2C-E13D-4A40-955B-C15AF05D7F00}" srcOrd="5" destOrd="0" parTransId="{8680EF7C-81BB-4C59-9DF9-6994B6F50004}" sibTransId="{7EF883C5-1864-4E92-9E29-4DC13E55CE27}"/>
    <dgm:cxn modelId="{E50E234A-27FD-4C00-A04F-BA84B9480126}" type="presOf" srcId="{DEB0D7EC-B143-41FC-A287-E017B1EC8DAE}" destId="{A07B08D8-1ECC-49D4-90ED-0D95CF4581A8}" srcOrd="0" destOrd="0" presId="urn:microsoft.com/office/officeart/2005/8/layout/default"/>
    <dgm:cxn modelId="{D3E78B90-8E01-4258-AA94-EB361A9AABFF}" srcId="{A2C9A21F-C51D-4529-BE52-2B971086FB3A}" destId="{DEB0D7EC-B143-41FC-A287-E017B1EC8DAE}" srcOrd="0" destOrd="0" parTransId="{36D083E3-00AC-467D-B2C8-842B4DE9BF1D}" sibTransId="{14DDA27D-137B-4F5C-B7EB-C474246390A0}"/>
    <dgm:cxn modelId="{2BA299C3-C4FA-4282-966D-4D82022FE550}" srcId="{A2C9A21F-C51D-4529-BE52-2B971086FB3A}" destId="{9180A2E7-C676-4DD4-AC83-9330EA99B0A8}" srcOrd="3" destOrd="0" parTransId="{515DD80B-790F-45C3-8426-8646F97E01B8}" sibTransId="{BE094FA1-803F-459E-A473-D966B19B9F5B}"/>
    <dgm:cxn modelId="{CF834D61-282E-4615-B5FE-B85366F28352}" srcId="{A2C9A21F-C51D-4529-BE52-2B971086FB3A}" destId="{0D0C9CDD-115C-4FDB-A227-F756AFD7A9A1}" srcOrd="4" destOrd="0" parTransId="{C97FAD95-3A05-44C9-BA0B-06D544600A4C}" sibTransId="{BC61A388-F096-4BE8-B31B-18C7F960EA8D}"/>
    <dgm:cxn modelId="{04849D27-F499-4072-88E1-7600A6002545}" type="presOf" srcId="{A2C9A21F-C51D-4529-BE52-2B971086FB3A}" destId="{E61DAD78-FB49-4A65-82BA-5AF051C019E8}" srcOrd="0" destOrd="0" presId="urn:microsoft.com/office/officeart/2005/8/layout/default"/>
    <dgm:cxn modelId="{00F93563-302D-43C4-9634-5694928B719D}" type="presOf" srcId="{F0764D2C-E13D-4A40-955B-C15AF05D7F00}" destId="{26055412-3D0F-44AF-8ECB-4384FEA5FAA7}" srcOrd="0" destOrd="0" presId="urn:microsoft.com/office/officeart/2005/8/layout/default"/>
    <dgm:cxn modelId="{D2C5BCFC-887A-49C7-9937-511FA19385F4}" type="presOf" srcId="{0D0C9CDD-115C-4FDB-A227-F756AFD7A9A1}" destId="{056382BD-DF56-4AFA-882E-7EB37694E26D}" srcOrd="0" destOrd="0" presId="urn:microsoft.com/office/officeart/2005/8/layout/default"/>
    <dgm:cxn modelId="{84E29B18-BF38-417F-B720-D62C6FA5150C}" srcId="{A2C9A21F-C51D-4529-BE52-2B971086FB3A}" destId="{6D43FC0B-163F-49E3-9A03-8DFE34DBC32D}" srcOrd="1" destOrd="0" parTransId="{74059344-10A2-47D3-92D0-AB5030D50FE2}" sibTransId="{80627518-2B7C-4E9F-9A0D-2AB8C995156C}"/>
    <dgm:cxn modelId="{07468362-8E5F-4BBF-9EDE-06427F1E1724}" type="presOf" srcId="{6D43FC0B-163F-49E3-9A03-8DFE34DBC32D}" destId="{D03FB473-8A1F-47F9-BA95-E268B225F94E}" srcOrd="0" destOrd="0" presId="urn:microsoft.com/office/officeart/2005/8/layout/default"/>
    <dgm:cxn modelId="{7ADDD413-1F60-47E3-B22C-E00A65CCCCD7}" type="presParOf" srcId="{E61DAD78-FB49-4A65-82BA-5AF051C019E8}" destId="{A07B08D8-1ECC-49D4-90ED-0D95CF4581A8}" srcOrd="0" destOrd="0" presId="urn:microsoft.com/office/officeart/2005/8/layout/default"/>
    <dgm:cxn modelId="{BCFB950F-8A9B-4E90-9633-4EB67BF8A936}" type="presParOf" srcId="{E61DAD78-FB49-4A65-82BA-5AF051C019E8}" destId="{FB0AC63C-0B91-475D-861B-E9AC9AB7697B}" srcOrd="1" destOrd="0" presId="urn:microsoft.com/office/officeart/2005/8/layout/default"/>
    <dgm:cxn modelId="{86662714-14EE-4A88-892F-EA36510DD366}" type="presParOf" srcId="{E61DAD78-FB49-4A65-82BA-5AF051C019E8}" destId="{D03FB473-8A1F-47F9-BA95-E268B225F94E}" srcOrd="2" destOrd="0" presId="urn:microsoft.com/office/officeart/2005/8/layout/default"/>
    <dgm:cxn modelId="{FC6FD28E-EBBA-476F-A00F-DDF9ECC2F5E8}" type="presParOf" srcId="{E61DAD78-FB49-4A65-82BA-5AF051C019E8}" destId="{7B070B1C-B84C-47B3-990F-5B884B78CCFD}" srcOrd="3" destOrd="0" presId="urn:microsoft.com/office/officeart/2005/8/layout/default"/>
    <dgm:cxn modelId="{E43B89F1-3D18-46B9-9C30-1AD94352399B}" type="presParOf" srcId="{E61DAD78-FB49-4A65-82BA-5AF051C019E8}" destId="{0C4C3D5B-98F9-4CF9-ADB0-A0F5F2C497C6}" srcOrd="4" destOrd="0" presId="urn:microsoft.com/office/officeart/2005/8/layout/default"/>
    <dgm:cxn modelId="{5D8D7F7B-1AFC-4A8A-8F42-F766CA966562}" type="presParOf" srcId="{E61DAD78-FB49-4A65-82BA-5AF051C019E8}" destId="{6E5AAF09-CBE9-496D-9309-511B2869DBBD}" srcOrd="5" destOrd="0" presId="urn:microsoft.com/office/officeart/2005/8/layout/default"/>
    <dgm:cxn modelId="{FFB5B191-0958-413F-AEE7-4C796759FBE4}" type="presParOf" srcId="{E61DAD78-FB49-4A65-82BA-5AF051C019E8}" destId="{0416096F-8290-438B-9818-CF42DB40EE38}" srcOrd="6" destOrd="0" presId="urn:microsoft.com/office/officeart/2005/8/layout/default"/>
    <dgm:cxn modelId="{1E1611F8-13F4-48AB-B0F9-E91D6FC5E474}" type="presParOf" srcId="{E61DAD78-FB49-4A65-82BA-5AF051C019E8}" destId="{E7615B99-C46E-4C6D-A77C-F8EBBBFFD0F1}" srcOrd="7" destOrd="0" presId="urn:microsoft.com/office/officeart/2005/8/layout/default"/>
    <dgm:cxn modelId="{7072531A-6BFB-4AA0-958B-12982F8E700B}" type="presParOf" srcId="{E61DAD78-FB49-4A65-82BA-5AF051C019E8}" destId="{056382BD-DF56-4AFA-882E-7EB37694E26D}" srcOrd="8" destOrd="0" presId="urn:microsoft.com/office/officeart/2005/8/layout/default"/>
    <dgm:cxn modelId="{15BBAFE9-70E9-4A94-9B48-EED593361CE1}" type="presParOf" srcId="{E61DAD78-FB49-4A65-82BA-5AF051C019E8}" destId="{005FBD6B-1184-42C6-B47C-C5A6337273F2}" srcOrd="9" destOrd="0" presId="urn:microsoft.com/office/officeart/2005/8/layout/default"/>
    <dgm:cxn modelId="{884EA93A-8B05-4A68-80F4-A458D59E9151}" type="presParOf" srcId="{E61DAD78-FB49-4A65-82BA-5AF051C019E8}" destId="{26055412-3D0F-44AF-8ECB-4384FEA5FAA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A15417-5F47-42E3-A23B-FF2ADE8203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733CB-CA7F-4785-B590-210E2BD1A122}">
      <dgm:prSet/>
      <dgm:spPr/>
      <dgm:t>
        <a:bodyPr/>
        <a:lstStyle/>
        <a:p>
          <a:r>
            <a:rPr lang="ru-RU" smtClean="0"/>
            <a:t>Ориентировочная стоимость заказа 40 т.р. (оплата</a:t>
          </a:r>
          <a:r>
            <a:rPr lang="ru-RU" baseline="0" smtClean="0"/>
            <a:t> поэтапная)</a:t>
          </a:r>
          <a:endParaRPr lang="ru-RU" dirty="0"/>
        </a:p>
      </dgm:t>
    </dgm:pt>
    <dgm:pt modelId="{62CB2987-B5D0-44BE-9583-6D00E79718D3}" type="parTrans" cxnId="{A738A70F-121D-4D85-8FFB-92A1F31267F9}">
      <dgm:prSet/>
      <dgm:spPr/>
      <dgm:t>
        <a:bodyPr/>
        <a:lstStyle/>
        <a:p>
          <a:endParaRPr lang="ru-RU"/>
        </a:p>
      </dgm:t>
    </dgm:pt>
    <dgm:pt modelId="{F97D42AE-84C3-4776-A71B-8B1B2414F3F4}" type="sibTrans" cxnId="{A738A70F-121D-4D85-8FFB-92A1F31267F9}">
      <dgm:prSet/>
      <dgm:spPr/>
      <dgm:t>
        <a:bodyPr/>
        <a:lstStyle/>
        <a:p>
          <a:endParaRPr lang="ru-RU"/>
        </a:p>
      </dgm:t>
    </dgm:pt>
    <dgm:pt modelId="{532A5D4F-3196-4854-A8B4-D0D93D549608}">
      <dgm:prSet/>
      <dgm:spPr/>
      <dgm:t>
        <a:bodyPr/>
        <a:lstStyle/>
        <a:p>
          <a:r>
            <a:rPr lang="ru-RU" smtClean="0"/>
            <a:t>В подарок полная адаптивность сайта под любые мобильные устройства. </a:t>
          </a:r>
          <a:endParaRPr lang="ru-RU" dirty="0"/>
        </a:p>
      </dgm:t>
    </dgm:pt>
    <dgm:pt modelId="{ACA3D026-02C0-421F-B935-D22492D5B637}" type="parTrans" cxnId="{6DA1C9B6-572D-4E8F-9DEE-473C62E0D448}">
      <dgm:prSet/>
      <dgm:spPr/>
      <dgm:t>
        <a:bodyPr/>
        <a:lstStyle/>
        <a:p>
          <a:endParaRPr lang="ru-RU"/>
        </a:p>
      </dgm:t>
    </dgm:pt>
    <dgm:pt modelId="{E14722DF-05B4-41C9-8DC0-150104BB82FA}" type="sibTrans" cxnId="{6DA1C9B6-572D-4E8F-9DEE-473C62E0D448}">
      <dgm:prSet/>
      <dgm:spPr/>
      <dgm:t>
        <a:bodyPr/>
        <a:lstStyle/>
        <a:p>
          <a:endParaRPr lang="ru-RU"/>
        </a:p>
      </dgm:t>
    </dgm:pt>
    <dgm:pt modelId="{F2926ECF-F065-4545-82F4-F315B946AB47}">
      <dgm:prSet/>
      <dgm:spPr/>
      <dgm:t>
        <a:bodyPr/>
        <a:lstStyle/>
        <a:p>
          <a:pPr rtl="0"/>
          <a:r>
            <a:rPr lang="ru-RU" smtClean="0"/>
            <a:t>Срок реализации проекта 14-28 дней</a:t>
          </a:r>
          <a:r>
            <a:rPr lang="ru-RU" baseline="0" smtClean="0"/>
            <a:t> </a:t>
          </a:r>
          <a:endParaRPr lang="ru-RU" baseline="0" dirty="0" smtClean="0"/>
        </a:p>
      </dgm:t>
    </dgm:pt>
    <dgm:pt modelId="{C78ECF10-C830-497E-AA78-5DFBE50ED587}" type="parTrans" cxnId="{982C0810-4466-40BA-A31C-82322EC9963A}">
      <dgm:prSet/>
      <dgm:spPr/>
      <dgm:t>
        <a:bodyPr/>
        <a:lstStyle/>
        <a:p>
          <a:endParaRPr lang="ru-RU"/>
        </a:p>
      </dgm:t>
    </dgm:pt>
    <dgm:pt modelId="{AE04A611-C0AD-41B0-B0DE-149A091F6098}" type="sibTrans" cxnId="{982C0810-4466-40BA-A31C-82322EC9963A}">
      <dgm:prSet/>
      <dgm:spPr/>
      <dgm:t>
        <a:bodyPr/>
        <a:lstStyle/>
        <a:p>
          <a:endParaRPr lang="ru-RU"/>
        </a:p>
      </dgm:t>
    </dgm:pt>
    <dgm:pt modelId="{234A4DEB-ADA8-4EB2-9A2D-1B3E2177C1F4}">
      <dgm:prSet/>
      <dgm:spPr/>
      <dgm:t>
        <a:bodyPr/>
        <a:lstStyle/>
        <a:p>
          <a:pPr rtl="0"/>
          <a:r>
            <a:rPr lang="ru-RU" baseline="0" smtClean="0"/>
            <a:t>1 этап: создание прототипа и дизайна</a:t>
          </a:r>
          <a:endParaRPr lang="ru-RU" dirty="0" smtClean="0"/>
        </a:p>
      </dgm:t>
    </dgm:pt>
    <dgm:pt modelId="{4D9CA50F-72C9-4E48-B871-4F4F4581FA52}" type="parTrans" cxnId="{174E0339-83CA-4C28-92C3-7DF4075D8D42}">
      <dgm:prSet/>
      <dgm:spPr/>
      <dgm:t>
        <a:bodyPr/>
        <a:lstStyle/>
        <a:p>
          <a:endParaRPr lang="ru-RU"/>
        </a:p>
      </dgm:t>
    </dgm:pt>
    <dgm:pt modelId="{BD824663-4AF0-494A-A479-C091B3C33508}" type="sibTrans" cxnId="{174E0339-83CA-4C28-92C3-7DF4075D8D42}">
      <dgm:prSet/>
      <dgm:spPr/>
      <dgm:t>
        <a:bodyPr/>
        <a:lstStyle/>
        <a:p>
          <a:endParaRPr lang="ru-RU"/>
        </a:p>
      </dgm:t>
    </dgm:pt>
    <dgm:pt modelId="{9B41E5DD-C20F-4B99-946A-2ECCE890D489}">
      <dgm:prSet/>
      <dgm:spPr/>
      <dgm:t>
        <a:bodyPr/>
        <a:lstStyle/>
        <a:p>
          <a:r>
            <a:rPr lang="ru-RU" smtClean="0"/>
            <a:t>2 этап: верстка и адаптация</a:t>
          </a:r>
          <a:endParaRPr lang="ru-RU" dirty="0" smtClean="0"/>
        </a:p>
      </dgm:t>
    </dgm:pt>
    <dgm:pt modelId="{BE53D60A-1FFD-41DB-B757-9E67E0CA5410}" type="parTrans" cxnId="{528DFA89-B8D6-428D-B2E0-1BD3C79AC0CD}">
      <dgm:prSet/>
      <dgm:spPr/>
      <dgm:t>
        <a:bodyPr/>
        <a:lstStyle/>
        <a:p>
          <a:endParaRPr lang="ru-RU"/>
        </a:p>
      </dgm:t>
    </dgm:pt>
    <dgm:pt modelId="{52D4CBA0-9362-4862-9456-85CC200549EE}" type="sibTrans" cxnId="{528DFA89-B8D6-428D-B2E0-1BD3C79AC0CD}">
      <dgm:prSet/>
      <dgm:spPr/>
      <dgm:t>
        <a:bodyPr/>
        <a:lstStyle/>
        <a:p>
          <a:endParaRPr lang="ru-RU"/>
        </a:p>
      </dgm:t>
    </dgm:pt>
    <dgm:pt modelId="{2ADA0D8C-9F39-49D2-8468-7B9389E44CFF}">
      <dgm:prSet/>
      <dgm:spPr/>
      <dgm:t>
        <a:bodyPr/>
        <a:lstStyle/>
        <a:p>
          <a:r>
            <a:rPr lang="ru-RU" smtClean="0"/>
            <a:t>3 этап: программирование и наполнение</a:t>
          </a:r>
          <a:endParaRPr lang="ru-RU" dirty="0"/>
        </a:p>
      </dgm:t>
    </dgm:pt>
    <dgm:pt modelId="{8C68F957-8CD2-4DFE-A977-A1972BA6DAC7}" type="parTrans" cxnId="{53A1DCA5-0F88-40E0-AE0A-E33B70DA7EE7}">
      <dgm:prSet/>
      <dgm:spPr/>
      <dgm:t>
        <a:bodyPr/>
        <a:lstStyle/>
        <a:p>
          <a:endParaRPr lang="ru-RU"/>
        </a:p>
      </dgm:t>
    </dgm:pt>
    <dgm:pt modelId="{20CBA2A1-665E-4448-AE0E-ED6FDD585597}" type="sibTrans" cxnId="{53A1DCA5-0F88-40E0-AE0A-E33B70DA7EE7}">
      <dgm:prSet/>
      <dgm:spPr/>
      <dgm:t>
        <a:bodyPr/>
        <a:lstStyle/>
        <a:p>
          <a:endParaRPr lang="ru-RU"/>
        </a:p>
      </dgm:t>
    </dgm:pt>
    <dgm:pt modelId="{8D534AEB-C0E3-4F53-99F9-AD50D9C6167B}" type="pres">
      <dgm:prSet presAssocID="{81A15417-5F47-42E3-A23B-FF2ADE8203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A3066-722D-4CDF-9445-AA806A4140A8}" type="pres">
      <dgm:prSet presAssocID="{FD9733CB-CA7F-4785-B590-210E2BD1A1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D7A43-A461-40FB-B1D3-32982FFFAA6A}" type="pres">
      <dgm:prSet presAssocID="{F97D42AE-84C3-4776-A71B-8B1B2414F3F4}" presName="sibTrans" presStyleCnt="0"/>
      <dgm:spPr/>
    </dgm:pt>
    <dgm:pt modelId="{46A83766-4CB2-4357-8540-4A16EF295300}" type="pres">
      <dgm:prSet presAssocID="{532A5D4F-3196-4854-A8B4-D0D93D5496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1AECA-CABA-4807-8705-85D805600171}" type="pres">
      <dgm:prSet presAssocID="{E14722DF-05B4-41C9-8DC0-150104BB82FA}" presName="sibTrans" presStyleCnt="0"/>
      <dgm:spPr/>
    </dgm:pt>
    <dgm:pt modelId="{0141D0EB-3780-4992-AFCC-0AE903736DDE}" type="pres">
      <dgm:prSet presAssocID="{F2926ECF-F065-4545-82F4-F315B946AB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A34A8-F8A6-4F27-9042-7027C3050770}" type="presOf" srcId="{9B41E5DD-C20F-4B99-946A-2ECCE890D489}" destId="{0141D0EB-3780-4992-AFCC-0AE903736DDE}" srcOrd="0" destOrd="2" presId="urn:microsoft.com/office/officeart/2005/8/layout/default"/>
    <dgm:cxn modelId="{F8016983-F41A-4BBE-8A6F-FB48DB8C2D16}" type="presOf" srcId="{FD9733CB-CA7F-4785-B590-210E2BD1A122}" destId="{17BA3066-722D-4CDF-9445-AA806A4140A8}" srcOrd="0" destOrd="0" presId="urn:microsoft.com/office/officeart/2005/8/layout/default"/>
    <dgm:cxn modelId="{53A1DCA5-0F88-40E0-AE0A-E33B70DA7EE7}" srcId="{F2926ECF-F065-4545-82F4-F315B946AB47}" destId="{2ADA0D8C-9F39-49D2-8468-7B9389E44CFF}" srcOrd="2" destOrd="0" parTransId="{8C68F957-8CD2-4DFE-A977-A1972BA6DAC7}" sibTransId="{20CBA2A1-665E-4448-AE0E-ED6FDD585597}"/>
    <dgm:cxn modelId="{174E0339-83CA-4C28-92C3-7DF4075D8D42}" srcId="{F2926ECF-F065-4545-82F4-F315B946AB47}" destId="{234A4DEB-ADA8-4EB2-9A2D-1B3E2177C1F4}" srcOrd="0" destOrd="0" parTransId="{4D9CA50F-72C9-4E48-B871-4F4F4581FA52}" sibTransId="{BD824663-4AF0-494A-A479-C091B3C33508}"/>
    <dgm:cxn modelId="{A1C50356-0CEA-4A88-8316-2C4D89798BFB}" type="presOf" srcId="{F2926ECF-F065-4545-82F4-F315B946AB47}" destId="{0141D0EB-3780-4992-AFCC-0AE903736DDE}" srcOrd="0" destOrd="0" presId="urn:microsoft.com/office/officeart/2005/8/layout/default"/>
    <dgm:cxn modelId="{D356530F-06B4-43B0-A4E4-E2C4CB5E3BB1}" type="presOf" srcId="{234A4DEB-ADA8-4EB2-9A2D-1B3E2177C1F4}" destId="{0141D0EB-3780-4992-AFCC-0AE903736DDE}" srcOrd="0" destOrd="1" presId="urn:microsoft.com/office/officeart/2005/8/layout/default"/>
    <dgm:cxn modelId="{528DFA89-B8D6-428D-B2E0-1BD3C79AC0CD}" srcId="{F2926ECF-F065-4545-82F4-F315B946AB47}" destId="{9B41E5DD-C20F-4B99-946A-2ECCE890D489}" srcOrd="1" destOrd="0" parTransId="{BE53D60A-1FFD-41DB-B757-9E67E0CA5410}" sibTransId="{52D4CBA0-9362-4862-9456-85CC200549EE}"/>
    <dgm:cxn modelId="{6DA1C9B6-572D-4E8F-9DEE-473C62E0D448}" srcId="{81A15417-5F47-42E3-A23B-FF2ADE8203DD}" destId="{532A5D4F-3196-4854-A8B4-D0D93D549608}" srcOrd="1" destOrd="0" parTransId="{ACA3D026-02C0-421F-B935-D22492D5B637}" sibTransId="{E14722DF-05B4-41C9-8DC0-150104BB82FA}"/>
    <dgm:cxn modelId="{A738A70F-121D-4D85-8FFB-92A1F31267F9}" srcId="{81A15417-5F47-42E3-A23B-FF2ADE8203DD}" destId="{FD9733CB-CA7F-4785-B590-210E2BD1A122}" srcOrd="0" destOrd="0" parTransId="{62CB2987-B5D0-44BE-9583-6D00E79718D3}" sibTransId="{F97D42AE-84C3-4776-A71B-8B1B2414F3F4}"/>
    <dgm:cxn modelId="{982C0810-4466-40BA-A31C-82322EC9963A}" srcId="{81A15417-5F47-42E3-A23B-FF2ADE8203DD}" destId="{F2926ECF-F065-4545-82F4-F315B946AB47}" srcOrd="2" destOrd="0" parTransId="{C78ECF10-C830-497E-AA78-5DFBE50ED587}" sibTransId="{AE04A611-C0AD-41B0-B0DE-149A091F6098}"/>
    <dgm:cxn modelId="{285B7E1D-79E8-431E-8309-3EC024C0BBEC}" type="presOf" srcId="{81A15417-5F47-42E3-A23B-FF2ADE8203DD}" destId="{8D534AEB-C0E3-4F53-99F9-AD50D9C6167B}" srcOrd="0" destOrd="0" presId="urn:microsoft.com/office/officeart/2005/8/layout/default"/>
    <dgm:cxn modelId="{03E1660A-6225-420D-B111-6E0D3788D57B}" type="presOf" srcId="{532A5D4F-3196-4854-A8B4-D0D93D549608}" destId="{46A83766-4CB2-4357-8540-4A16EF295300}" srcOrd="0" destOrd="0" presId="urn:microsoft.com/office/officeart/2005/8/layout/default"/>
    <dgm:cxn modelId="{518D0B65-ADFA-415C-9300-00088BE9DE66}" type="presOf" srcId="{2ADA0D8C-9F39-49D2-8468-7B9389E44CFF}" destId="{0141D0EB-3780-4992-AFCC-0AE903736DDE}" srcOrd="0" destOrd="3" presId="urn:microsoft.com/office/officeart/2005/8/layout/default"/>
    <dgm:cxn modelId="{D4E57AD3-AC7A-456A-B7DE-F06C0F6F9EFA}" type="presParOf" srcId="{8D534AEB-C0E3-4F53-99F9-AD50D9C6167B}" destId="{17BA3066-722D-4CDF-9445-AA806A4140A8}" srcOrd="0" destOrd="0" presId="urn:microsoft.com/office/officeart/2005/8/layout/default"/>
    <dgm:cxn modelId="{41795483-E8AD-404E-A749-4454E9336B43}" type="presParOf" srcId="{8D534AEB-C0E3-4F53-99F9-AD50D9C6167B}" destId="{281D7A43-A461-40FB-B1D3-32982FFFAA6A}" srcOrd="1" destOrd="0" presId="urn:microsoft.com/office/officeart/2005/8/layout/default"/>
    <dgm:cxn modelId="{488A850B-E7B7-4ACD-8C05-5D65DDFD360E}" type="presParOf" srcId="{8D534AEB-C0E3-4F53-99F9-AD50D9C6167B}" destId="{46A83766-4CB2-4357-8540-4A16EF295300}" srcOrd="2" destOrd="0" presId="urn:microsoft.com/office/officeart/2005/8/layout/default"/>
    <dgm:cxn modelId="{04955993-D11E-4946-A887-BA478ED62A13}" type="presParOf" srcId="{8D534AEB-C0E3-4F53-99F9-AD50D9C6167B}" destId="{CEF1AECA-CABA-4807-8705-85D805600171}" srcOrd="3" destOrd="0" presId="urn:microsoft.com/office/officeart/2005/8/layout/default"/>
    <dgm:cxn modelId="{1F2471AE-5EE1-438C-AE02-1DB3AD8F811B}" type="presParOf" srcId="{8D534AEB-C0E3-4F53-99F9-AD50D9C6167B}" destId="{0141D0EB-3780-4992-AFCC-0AE903736D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7BD42B-F893-471D-BD12-887F55687C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5512D-7C90-4B9B-BE52-E28D2498C69F}">
      <dgm:prSet/>
      <dgm:spPr/>
      <dgm:t>
        <a:bodyPr/>
        <a:lstStyle/>
        <a:p>
          <a:r>
            <a:rPr lang="ru-RU" dirty="0" smtClean="0"/>
            <a:t>Контекстная реклама от 7000 </a:t>
          </a:r>
          <a:r>
            <a:rPr lang="ru-RU" dirty="0" err="1" smtClean="0"/>
            <a:t>руб</a:t>
          </a:r>
          <a:r>
            <a:rPr lang="ru-RU" dirty="0" smtClean="0"/>
            <a:t> в месяц (привлечение 500-1000 пользователей)наиболее эффективный вариант 15000-20000 </a:t>
          </a:r>
          <a:r>
            <a:rPr lang="ru-RU" dirty="0" err="1" smtClean="0"/>
            <a:t>руб</a:t>
          </a:r>
          <a:r>
            <a:rPr lang="ru-RU" dirty="0" smtClean="0"/>
            <a:t> в месяц (1500-3000 пользователей)   </a:t>
          </a:r>
        </a:p>
      </dgm:t>
    </dgm:pt>
    <dgm:pt modelId="{9FC3AA6A-1BAD-490C-A3AB-BE58B68F8511}" type="parTrans" cxnId="{8FE32FCA-B457-4209-9E8F-3CF14147DE09}">
      <dgm:prSet/>
      <dgm:spPr/>
      <dgm:t>
        <a:bodyPr/>
        <a:lstStyle/>
        <a:p>
          <a:endParaRPr lang="ru-RU"/>
        </a:p>
      </dgm:t>
    </dgm:pt>
    <dgm:pt modelId="{3FD9911A-6D01-4748-83AC-D63AAE2A5DDA}" type="sibTrans" cxnId="{8FE32FCA-B457-4209-9E8F-3CF14147DE09}">
      <dgm:prSet/>
      <dgm:spPr/>
      <dgm:t>
        <a:bodyPr/>
        <a:lstStyle/>
        <a:p>
          <a:endParaRPr lang="ru-RU"/>
        </a:p>
      </dgm:t>
    </dgm:pt>
    <dgm:pt modelId="{2F88D5FB-1414-4CF0-9D94-96145AF2E8F9}">
      <dgm:prSet/>
      <dgm:spPr/>
      <dgm:t>
        <a:bodyPr/>
        <a:lstStyle/>
        <a:p>
          <a:r>
            <a:rPr lang="ru-RU" smtClean="0"/>
            <a:t>Продвижение в социальных сетях</a:t>
          </a:r>
          <a:endParaRPr lang="ru-RU" dirty="0" smtClean="0"/>
        </a:p>
      </dgm:t>
    </dgm:pt>
    <dgm:pt modelId="{F24E94C8-6848-4B61-8851-F2C7A011B4F7}" type="parTrans" cxnId="{C29C4272-58E4-4AA6-8A7D-CCC02360EE68}">
      <dgm:prSet/>
      <dgm:spPr/>
      <dgm:t>
        <a:bodyPr/>
        <a:lstStyle/>
        <a:p>
          <a:endParaRPr lang="ru-RU"/>
        </a:p>
      </dgm:t>
    </dgm:pt>
    <dgm:pt modelId="{F4C860EA-96A1-4994-9BA9-A9D45C17E765}" type="sibTrans" cxnId="{C29C4272-58E4-4AA6-8A7D-CCC02360EE68}">
      <dgm:prSet/>
      <dgm:spPr/>
      <dgm:t>
        <a:bodyPr/>
        <a:lstStyle/>
        <a:p>
          <a:endParaRPr lang="ru-RU"/>
        </a:p>
      </dgm:t>
    </dgm:pt>
    <dgm:pt modelId="{5D771E0B-921E-4497-ABCE-47280BBDDD39}">
      <dgm:prSet/>
      <dgm:spPr/>
      <dgm:t>
        <a:bodyPr/>
        <a:lstStyle/>
        <a:p>
          <a:r>
            <a:rPr lang="ru-RU" smtClean="0"/>
            <a:t>Публикация постов ( от 6000 руб в месяц)</a:t>
          </a:r>
          <a:endParaRPr lang="ru-RU" dirty="0" smtClean="0"/>
        </a:p>
      </dgm:t>
    </dgm:pt>
    <dgm:pt modelId="{184E0329-0103-4358-91C2-0D81C219C969}" type="parTrans" cxnId="{75093BF9-DBB7-4AAF-BE4B-DEDBBC479BC7}">
      <dgm:prSet/>
      <dgm:spPr/>
      <dgm:t>
        <a:bodyPr/>
        <a:lstStyle/>
        <a:p>
          <a:endParaRPr lang="ru-RU"/>
        </a:p>
      </dgm:t>
    </dgm:pt>
    <dgm:pt modelId="{D93F661B-9872-4204-986A-6F5B7C3D8316}" type="sibTrans" cxnId="{75093BF9-DBB7-4AAF-BE4B-DEDBBC479BC7}">
      <dgm:prSet/>
      <dgm:spPr/>
      <dgm:t>
        <a:bodyPr/>
        <a:lstStyle/>
        <a:p>
          <a:endParaRPr lang="ru-RU"/>
        </a:p>
      </dgm:t>
    </dgm:pt>
    <dgm:pt modelId="{F512D7EE-0AD9-4B1B-A6D5-1710048B2923}">
      <dgm:prSet/>
      <dgm:spPr/>
      <dgm:t>
        <a:bodyPr/>
        <a:lstStyle/>
        <a:p>
          <a:r>
            <a:rPr lang="ru-RU" smtClean="0"/>
            <a:t>Таргетинг (от 5000 руб в месяц)</a:t>
          </a:r>
          <a:endParaRPr lang="ru-RU" dirty="0" smtClean="0"/>
        </a:p>
      </dgm:t>
    </dgm:pt>
    <dgm:pt modelId="{28882915-462F-4D83-9A79-0B76E8D898CF}" type="parTrans" cxnId="{7F2D69FF-3080-4145-8D72-7FDED8417239}">
      <dgm:prSet/>
      <dgm:spPr/>
      <dgm:t>
        <a:bodyPr/>
        <a:lstStyle/>
        <a:p>
          <a:endParaRPr lang="ru-RU"/>
        </a:p>
      </dgm:t>
    </dgm:pt>
    <dgm:pt modelId="{8C090368-2B2C-473D-9562-AD5673E777D6}" type="sibTrans" cxnId="{7F2D69FF-3080-4145-8D72-7FDED8417239}">
      <dgm:prSet/>
      <dgm:spPr/>
      <dgm:t>
        <a:bodyPr/>
        <a:lstStyle/>
        <a:p>
          <a:endParaRPr lang="ru-RU"/>
        </a:p>
      </dgm:t>
    </dgm:pt>
    <dgm:pt modelId="{7B95DEEF-1DA7-48EE-8D6F-E17B3F1B19A1}">
      <dgm:prSet/>
      <dgm:spPr/>
      <dgm:t>
        <a:bodyPr/>
        <a:lstStyle/>
        <a:p>
          <a:r>
            <a:rPr lang="ru-RU" smtClean="0"/>
            <a:t>Публикация объявлений на тематических площадках города (1000 руб за один пост)</a:t>
          </a:r>
          <a:endParaRPr lang="ru-RU" dirty="0" smtClean="0"/>
        </a:p>
      </dgm:t>
    </dgm:pt>
    <dgm:pt modelId="{41CD7664-CDAD-4EE7-B631-46DA0CC5C8F2}" type="parTrans" cxnId="{3D06F5CF-F126-4268-9ABA-E6D61532E050}">
      <dgm:prSet/>
      <dgm:spPr/>
      <dgm:t>
        <a:bodyPr/>
        <a:lstStyle/>
        <a:p>
          <a:endParaRPr lang="ru-RU"/>
        </a:p>
      </dgm:t>
    </dgm:pt>
    <dgm:pt modelId="{414EBDC4-B34D-4949-81DD-00D571D98707}" type="sibTrans" cxnId="{3D06F5CF-F126-4268-9ABA-E6D61532E050}">
      <dgm:prSet/>
      <dgm:spPr/>
      <dgm:t>
        <a:bodyPr/>
        <a:lstStyle/>
        <a:p>
          <a:endParaRPr lang="ru-RU"/>
        </a:p>
      </dgm:t>
    </dgm:pt>
    <dgm:pt modelId="{EA0E44DA-37A9-473B-A1F6-D13384656354}">
      <dgm:prSet/>
      <dgm:spPr/>
      <dgm:t>
        <a:bodyPr/>
        <a:lstStyle/>
        <a:p>
          <a:r>
            <a:rPr lang="ru-RU" smtClean="0"/>
            <a:t>Сопровождение сайтов</a:t>
          </a:r>
          <a:endParaRPr lang="ru-RU" dirty="0" smtClean="0"/>
        </a:p>
      </dgm:t>
    </dgm:pt>
    <dgm:pt modelId="{1D94A26A-4D1F-44A2-9620-108A0F245ED6}" type="parTrans" cxnId="{44909C9C-4BC4-4154-AD86-E2501735D534}">
      <dgm:prSet/>
      <dgm:spPr/>
      <dgm:t>
        <a:bodyPr/>
        <a:lstStyle/>
        <a:p>
          <a:endParaRPr lang="ru-RU"/>
        </a:p>
      </dgm:t>
    </dgm:pt>
    <dgm:pt modelId="{3C03299D-901D-4801-BB9C-E253482691E1}" type="sibTrans" cxnId="{44909C9C-4BC4-4154-AD86-E2501735D534}">
      <dgm:prSet/>
      <dgm:spPr/>
      <dgm:t>
        <a:bodyPr/>
        <a:lstStyle/>
        <a:p>
          <a:endParaRPr lang="ru-RU"/>
        </a:p>
      </dgm:t>
    </dgm:pt>
    <dgm:pt modelId="{A371B4D3-CBEE-4BBB-8EDE-DF25FCF860C3}">
      <dgm:prSet/>
      <dgm:spPr/>
      <dgm:t>
        <a:bodyPr/>
        <a:lstStyle/>
        <a:p>
          <a:r>
            <a:rPr lang="ru-RU" smtClean="0"/>
            <a:t>Пакет Базовый (3000 руб в месяц)</a:t>
          </a:r>
          <a:endParaRPr lang="ru-RU" dirty="0" smtClean="0"/>
        </a:p>
      </dgm:t>
    </dgm:pt>
    <dgm:pt modelId="{5BFA0574-B5B4-4B12-8A9F-2337ABE1DAE9}" type="parTrans" cxnId="{5B0D1272-E51B-4661-ADC0-246BAB4C1C76}">
      <dgm:prSet/>
      <dgm:spPr/>
      <dgm:t>
        <a:bodyPr/>
        <a:lstStyle/>
        <a:p>
          <a:endParaRPr lang="ru-RU"/>
        </a:p>
      </dgm:t>
    </dgm:pt>
    <dgm:pt modelId="{CE206E50-18D9-4C4E-8416-2C0FEF65C4F9}" type="sibTrans" cxnId="{5B0D1272-E51B-4661-ADC0-246BAB4C1C76}">
      <dgm:prSet/>
      <dgm:spPr/>
      <dgm:t>
        <a:bodyPr/>
        <a:lstStyle/>
        <a:p>
          <a:endParaRPr lang="ru-RU"/>
        </a:p>
      </dgm:t>
    </dgm:pt>
    <dgm:pt modelId="{96577DB6-782B-4866-90A6-182287C763A3}">
      <dgm:prSet/>
      <dgm:spPr/>
      <dgm:t>
        <a:bodyPr/>
        <a:lstStyle/>
        <a:p>
          <a:r>
            <a:rPr lang="ru-RU" smtClean="0"/>
            <a:t>Пакет Расширенный (5000 руб в месяц)</a:t>
          </a:r>
          <a:endParaRPr lang="ru-RU" dirty="0" smtClean="0"/>
        </a:p>
      </dgm:t>
    </dgm:pt>
    <dgm:pt modelId="{C7EA5D9E-3322-408B-9B4E-52AB19F85727}" type="parTrans" cxnId="{75B47166-4460-4798-8557-A8ABD113969C}">
      <dgm:prSet/>
      <dgm:spPr/>
      <dgm:t>
        <a:bodyPr/>
        <a:lstStyle/>
        <a:p>
          <a:endParaRPr lang="ru-RU"/>
        </a:p>
      </dgm:t>
    </dgm:pt>
    <dgm:pt modelId="{7C6C6AD0-7182-4051-95E6-34176751292F}" type="sibTrans" cxnId="{75B47166-4460-4798-8557-A8ABD113969C}">
      <dgm:prSet/>
      <dgm:spPr/>
      <dgm:t>
        <a:bodyPr/>
        <a:lstStyle/>
        <a:p>
          <a:endParaRPr lang="ru-RU"/>
        </a:p>
      </dgm:t>
    </dgm:pt>
    <dgm:pt modelId="{51D14CD6-A83C-4A97-A339-693AB69FA5B9}" type="pres">
      <dgm:prSet presAssocID="{617BD42B-F893-471D-BD12-887F55687C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B62B7-6334-4F97-BD2C-D82F3328DDC7}" type="pres">
      <dgm:prSet presAssocID="{B055512D-7C90-4B9B-BE52-E28D2498C6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CC4FA-E0CA-4358-ABCF-400D7F4029B4}" type="pres">
      <dgm:prSet presAssocID="{3FD9911A-6D01-4748-83AC-D63AAE2A5DDA}" presName="sibTrans" presStyleCnt="0"/>
      <dgm:spPr/>
    </dgm:pt>
    <dgm:pt modelId="{2CE7FC29-2AA1-404D-A1E7-743D05BDD311}" type="pres">
      <dgm:prSet presAssocID="{2F88D5FB-1414-4CF0-9D94-96145AF2E8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1458E-2573-4AE0-B1E8-70CC14599D2B}" type="pres">
      <dgm:prSet presAssocID="{F4C860EA-96A1-4994-9BA9-A9D45C17E765}" presName="sibTrans" presStyleCnt="0"/>
      <dgm:spPr/>
    </dgm:pt>
    <dgm:pt modelId="{95B07843-E0BB-43C7-A718-D1FB01D0622A}" type="pres">
      <dgm:prSet presAssocID="{EA0E44DA-37A9-473B-A1F6-D133846563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4272-58E4-4AA6-8A7D-CCC02360EE68}" srcId="{617BD42B-F893-471D-BD12-887F55687C89}" destId="{2F88D5FB-1414-4CF0-9D94-96145AF2E8F9}" srcOrd="1" destOrd="0" parTransId="{F24E94C8-6848-4B61-8851-F2C7A011B4F7}" sibTransId="{F4C860EA-96A1-4994-9BA9-A9D45C17E765}"/>
    <dgm:cxn modelId="{8FE32FCA-B457-4209-9E8F-3CF14147DE09}" srcId="{617BD42B-F893-471D-BD12-887F55687C89}" destId="{B055512D-7C90-4B9B-BE52-E28D2498C69F}" srcOrd="0" destOrd="0" parTransId="{9FC3AA6A-1BAD-490C-A3AB-BE58B68F8511}" sibTransId="{3FD9911A-6D01-4748-83AC-D63AAE2A5DDA}"/>
    <dgm:cxn modelId="{98D3024D-24D0-4DF6-98F0-70263914D035}" type="presOf" srcId="{96577DB6-782B-4866-90A6-182287C763A3}" destId="{95B07843-E0BB-43C7-A718-D1FB01D0622A}" srcOrd="0" destOrd="2" presId="urn:microsoft.com/office/officeart/2005/8/layout/default"/>
    <dgm:cxn modelId="{CCDB1DD6-0CF9-4399-BA57-022646683384}" type="presOf" srcId="{7B95DEEF-1DA7-48EE-8D6F-E17B3F1B19A1}" destId="{2CE7FC29-2AA1-404D-A1E7-743D05BDD311}" srcOrd="0" destOrd="3" presId="urn:microsoft.com/office/officeart/2005/8/layout/default"/>
    <dgm:cxn modelId="{5B0D1272-E51B-4661-ADC0-246BAB4C1C76}" srcId="{EA0E44DA-37A9-473B-A1F6-D13384656354}" destId="{A371B4D3-CBEE-4BBB-8EDE-DF25FCF860C3}" srcOrd="0" destOrd="0" parTransId="{5BFA0574-B5B4-4B12-8A9F-2337ABE1DAE9}" sibTransId="{CE206E50-18D9-4C4E-8416-2C0FEF65C4F9}"/>
    <dgm:cxn modelId="{75B47166-4460-4798-8557-A8ABD113969C}" srcId="{EA0E44DA-37A9-473B-A1F6-D13384656354}" destId="{96577DB6-782B-4866-90A6-182287C763A3}" srcOrd="1" destOrd="0" parTransId="{C7EA5D9E-3322-408B-9B4E-52AB19F85727}" sibTransId="{7C6C6AD0-7182-4051-95E6-34176751292F}"/>
    <dgm:cxn modelId="{44909C9C-4BC4-4154-AD86-E2501735D534}" srcId="{617BD42B-F893-471D-BD12-887F55687C89}" destId="{EA0E44DA-37A9-473B-A1F6-D13384656354}" srcOrd="2" destOrd="0" parTransId="{1D94A26A-4D1F-44A2-9620-108A0F245ED6}" sibTransId="{3C03299D-901D-4801-BB9C-E253482691E1}"/>
    <dgm:cxn modelId="{75093BF9-DBB7-4AAF-BE4B-DEDBBC479BC7}" srcId="{2F88D5FB-1414-4CF0-9D94-96145AF2E8F9}" destId="{5D771E0B-921E-4497-ABCE-47280BBDDD39}" srcOrd="0" destOrd="0" parTransId="{184E0329-0103-4358-91C2-0D81C219C969}" sibTransId="{D93F661B-9872-4204-986A-6F5B7C3D8316}"/>
    <dgm:cxn modelId="{589DD95D-F89C-47FA-A975-28CAA2850B89}" type="presOf" srcId="{5D771E0B-921E-4497-ABCE-47280BBDDD39}" destId="{2CE7FC29-2AA1-404D-A1E7-743D05BDD311}" srcOrd="0" destOrd="1" presId="urn:microsoft.com/office/officeart/2005/8/layout/default"/>
    <dgm:cxn modelId="{1493A4AF-3512-4FFF-8AE0-D7B74B2EF2E2}" type="presOf" srcId="{F512D7EE-0AD9-4B1B-A6D5-1710048B2923}" destId="{2CE7FC29-2AA1-404D-A1E7-743D05BDD311}" srcOrd="0" destOrd="2" presId="urn:microsoft.com/office/officeart/2005/8/layout/default"/>
    <dgm:cxn modelId="{36E6F36B-1AE9-4D71-9054-52DC0415FA15}" type="presOf" srcId="{617BD42B-F893-471D-BD12-887F55687C89}" destId="{51D14CD6-A83C-4A97-A339-693AB69FA5B9}" srcOrd="0" destOrd="0" presId="urn:microsoft.com/office/officeart/2005/8/layout/default"/>
    <dgm:cxn modelId="{7F2D69FF-3080-4145-8D72-7FDED8417239}" srcId="{2F88D5FB-1414-4CF0-9D94-96145AF2E8F9}" destId="{F512D7EE-0AD9-4B1B-A6D5-1710048B2923}" srcOrd="1" destOrd="0" parTransId="{28882915-462F-4D83-9A79-0B76E8D898CF}" sibTransId="{8C090368-2B2C-473D-9562-AD5673E777D6}"/>
    <dgm:cxn modelId="{3D06F5CF-F126-4268-9ABA-E6D61532E050}" srcId="{2F88D5FB-1414-4CF0-9D94-96145AF2E8F9}" destId="{7B95DEEF-1DA7-48EE-8D6F-E17B3F1B19A1}" srcOrd="2" destOrd="0" parTransId="{41CD7664-CDAD-4EE7-B631-46DA0CC5C8F2}" sibTransId="{414EBDC4-B34D-4949-81DD-00D571D98707}"/>
    <dgm:cxn modelId="{4F1C1C07-F80D-4E48-8E73-E06958DD5651}" type="presOf" srcId="{EA0E44DA-37A9-473B-A1F6-D13384656354}" destId="{95B07843-E0BB-43C7-A718-D1FB01D0622A}" srcOrd="0" destOrd="0" presId="urn:microsoft.com/office/officeart/2005/8/layout/default"/>
    <dgm:cxn modelId="{E23B5F76-4514-47CF-970B-AB3BD257590A}" type="presOf" srcId="{A371B4D3-CBEE-4BBB-8EDE-DF25FCF860C3}" destId="{95B07843-E0BB-43C7-A718-D1FB01D0622A}" srcOrd="0" destOrd="1" presId="urn:microsoft.com/office/officeart/2005/8/layout/default"/>
    <dgm:cxn modelId="{42AE9148-9D1F-4ECC-9B5D-C8F63221C2D3}" type="presOf" srcId="{2F88D5FB-1414-4CF0-9D94-96145AF2E8F9}" destId="{2CE7FC29-2AA1-404D-A1E7-743D05BDD311}" srcOrd="0" destOrd="0" presId="urn:microsoft.com/office/officeart/2005/8/layout/default"/>
    <dgm:cxn modelId="{FD36F970-E0E0-4C40-8EEE-3047B67203A5}" type="presOf" srcId="{B055512D-7C90-4B9B-BE52-E28D2498C69F}" destId="{5EBB62B7-6334-4F97-BD2C-D82F3328DDC7}" srcOrd="0" destOrd="0" presId="urn:microsoft.com/office/officeart/2005/8/layout/default"/>
    <dgm:cxn modelId="{2959896C-2390-4796-80F0-9C3CC98BE5C8}" type="presParOf" srcId="{51D14CD6-A83C-4A97-A339-693AB69FA5B9}" destId="{5EBB62B7-6334-4F97-BD2C-D82F3328DDC7}" srcOrd="0" destOrd="0" presId="urn:microsoft.com/office/officeart/2005/8/layout/default"/>
    <dgm:cxn modelId="{A0CFBA33-351A-4D42-A885-C5DC81B69203}" type="presParOf" srcId="{51D14CD6-A83C-4A97-A339-693AB69FA5B9}" destId="{32CCC4FA-E0CA-4358-ABCF-400D7F4029B4}" srcOrd="1" destOrd="0" presId="urn:microsoft.com/office/officeart/2005/8/layout/default"/>
    <dgm:cxn modelId="{29F66846-AA6C-497D-9A23-856F8DB86D12}" type="presParOf" srcId="{51D14CD6-A83C-4A97-A339-693AB69FA5B9}" destId="{2CE7FC29-2AA1-404D-A1E7-743D05BDD311}" srcOrd="2" destOrd="0" presId="urn:microsoft.com/office/officeart/2005/8/layout/default"/>
    <dgm:cxn modelId="{A6E0D002-8555-4286-9E5A-C3035A89FBCD}" type="presParOf" srcId="{51D14CD6-A83C-4A97-A339-693AB69FA5B9}" destId="{8781458E-2573-4AE0-B1E8-70CC14599D2B}" srcOrd="3" destOrd="0" presId="urn:microsoft.com/office/officeart/2005/8/layout/default"/>
    <dgm:cxn modelId="{518DA76C-ACD6-470F-B7DF-8E555B92AF70}" type="presParOf" srcId="{51D14CD6-A83C-4A97-A339-693AB69FA5B9}" destId="{95B07843-E0BB-43C7-A718-D1FB01D0622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98B2E-EB65-48A6-B453-B13FCE65BAA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Данный вид страницы создается специально для стимулирования клиента к совершению покупки, заявки на консультацию или участию в мероприятии: ключевая цель – получение контактов</a:t>
          </a:r>
          <a:endParaRPr lang="ru-RU" sz="1900" kern="1200" dirty="0"/>
        </a:p>
      </dsp:txBody>
      <dsp:txXfrm>
        <a:off x="1748064" y="2975"/>
        <a:ext cx="3342605" cy="2005563"/>
      </dsp:txXfrm>
    </dsp:sp>
    <dsp:sp modelId="{8B81D792-E7FD-437C-BAE4-5422F68CDA28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Данный сайт будет одинаково хорошо открываться на всех устройствах, что привлечет дополнительный мобильный трафик</a:t>
          </a:r>
          <a:endParaRPr lang="ru-RU" sz="1900" kern="1200" dirty="0"/>
        </a:p>
      </dsp:txBody>
      <dsp:txXfrm>
        <a:off x="5424930" y="2975"/>
        <a:ext cx="3342605" cy="2005563"/>
      </dsp:txXfrm>
    </dsp:sp>
    <dsp:sp modelId="{DBA6B555-5870-4F8E-9E33-E7D86B7712F0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Размещение  </a:t>
          </a:r>
          <a:r>
            <a:rPr lang="ru-RU" sz="1900" kern="1200" dirty="0" err="1" smtClean="0"/>
            <a:t>акционных</a:t>
          </a:r>
          <a:r>
            <a:rPr lang="ru-RU" sz="1900" kern="1200" dirty="0" smtClean="0"/>
            <a:t> предложений, информирование клиентов о новостях и изменениях в компании </a:t>
          </a:r>
          <a:endParaRPr lang="ru-RU" sz="1900" kern="1200" dirty="0"/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B08D8-1ECC-49D4-90ED-0D95CF4581A8}">
      <dsp:nvSpPr>
        <dsp:cNvPr id="0" name=""/>
        <dsp:cNvSpPr/>
      </dsp:nvSpPr>
      <dsp:spPr>
        <a:xfrm>
          <a:off x="0" y="57282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Акции</a:t>
          </a:r>
          <a:r>
            <a:rPr lang="en-US" sz="1400" kern="1200" dirty="0" smtClean="0"/>
            <a:t>/</a:t>
          </a:r>
          <a:r>
            <a:rPr lang="ru-RU" sz="1400" kern="1200" dirty="0" smtClean="0"/>
            <a:t>новости</a:t>
          </a:r>
          <a:endParaRPr lang="ru-RU" sz="1400" kern="1200" dirty="0"/>
        </a:p>
      </dsp:txBody>
      <dsp:txXfrm>
        <a:off x="0" y="572822"/>
        <a:ext cx="2539999" cy="1524000"/>
      </dsp:txXfrm>
    </dsp:sp>
    <dsp:sp modelId="{D03FB473-8A1F-47F9-BA95-E268B225F94E}">
      <dsp:nvSpPr>
        <dsp:cNvPr id="0" name=""/>
        <dsp:cNvSpPr/>
      </dsp:nvSpPr>
      <dsp:spPr>
        <a:xfrm>
          <a:off x="2794000" y="57282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Товары</a:t>
          </a:r>
          <a:r>
            <a:rPr lang="en-US" sz="1400" kern="1200" dirty="0" smtClean="0"/>
            <a:t>/</a:t>
          </a:r>
          <a:r>
            <a:rPr lang="ru-RU" sz="1400" kern="1200" dirty="0" smtClean="0"/>
            <a:t>услуги (с описанием, ценой, формой обратной связи)</a:t>
          </a:r>
        </a:p>
      </dsp:txBody>
      <dsp:txXfrm>
        <a:off x="2794000" y="572822"/>
        <a:ext cx="2539999" cy="1524000"/>
      </dsp:txXfrm>
    </dsp:sp>
    <dsp:sp modelId="{0C4C3D5B-98F9-4CF9-ADB0-A0F5F2C497C6}">
      <dsp:nvSpPr>
        <dsp:cNvPr id="0" name=""/>
        <dsp:cNvSpPr/>
      </dsp:nvSpPr>
      <dsp:spPr>
        <a:xfrm>
          <a:off x="5587999" y="57282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 компании</a:t>
          </a:r>
          <a:endParaRPr lang="ru-RU" sz="1400" kern="1200" dirty="0"/>
        </a:p>
      </dsp:txBody>
      <dsp:txXfrm>
        <a:off x="5587999" y="572822"/>
        <a:ext cx="2539999" cy="1524000"/>
      </dsp:txXfrm>
    </dsp:sp>
    <dsp:sp modelId="{0416096F-8290-438B-9818-CF42DB40EE38}">
      <dsp:nvSpPr>
        <dsp:cNvPr id="0" name=""/>
        <dsp:cNvSpPr/>
      </dsp:nvSpPr>
      <dsp:spPr>
        <a:xfrm>
          <a:off x="0" y="235082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Отзывы, </a:t>
          </a:r>
          <a:r>
            <a:rPr lang="ru-RU" sz="1400" kern="1200" dirty="0" err="1" smtClean="0"/>
            <a:t>виджет</a:t>
          </a:r>
          <a:r>
            <a:rPr lang="ru-RU" sz="1400" kern="1200" dirty="0" smtClean="0"/>
            <a:t> </a:t>
          </a:r>
          <a:r>
            <a:rPr lang="en-US" sz="1400" kern="1200" dirty="0" smtClean="0"/>
            <a:t>VK</a:t>
          </a:r>
          <a:r>
            <a:rPr lang="ru-RU" sz="1400" kern="1200" dirty="0" smtClean="0"/>
            <a:t>, других </a:t>
          </a:r>
          <a:r>
            <a:rPr lang="ru-RU" sz="1400" kern="1200" dirty="0" err="1" smtClean="0"/>
            <a:t>соцсетей</a:t>
          </a:r>
          <a:endParaRPr lang="ru-RU" sz="1400" kern="1200" dirty="0"/>
        </a:p>
      </dsp:txBody>
      <dsp:txXfrm>
        <a:off x="0" y="2350822"/>
        <a:ext cx="2539999" cy="1524000"/>
      </dsp:txXfrm>
    </dsp:sp>
    <dsp:sp modelId="{056382BD-DF56-4AFA-882E-7EB37694E26D}">
      <dsp:nvSpPr>
        <dsp:cNvPr id="0" name=""/>
        <dsp:cNvSpPr/>
      </dsp:nvSpPr>
      <dsp:spPr>
        <a:xfrm>
          <a:off x="2794000" y="235082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Форма обратной связи с возможностью заполнения краткого опроса для сбора контактных данных клиентов и системой мотивации к заполнению (подарок, скидка, бонус, другое)</a:t>
          </a:r>
          <a:endParaRPr lang="ru-RU" sz="1400" kern="1200" dirty="0" smtClean="0"/>
        </a:p>
      </dsp:txBody>
      <dsp:txXfrm>
        <a:off x="2794000" y="2350822"/>
        <a:ext cx="2539999" cy="1524000"/>
      </dsp:txXfrm>
    </dsp:sp>
    <dsp:sp modelId="{26055412-3D0F-44AF-8ECB-4384FEA5FAA7}">
      <dsp:nvSpPr>
        <dsp:cNvPr id="0" name=""/>
        <dsp:cNvSpPr/>
      </dsp:nvSpPr>
      <dsp:spPr>
        <a:xfrm>
          <a:off x="5587999" y="235082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Контактная информация (яндекс или гугл карта, с контактами организации и филиалов)</a:t>
          </a:r>
          <a:endParaRPr lang="ru-RU" sz="1400" kern="1200" dirty="0" smtClean="0"/>
        </a:p>
      </dsp:txBody>
      <dsp:txXfrm>
        <a:off x="5587999" y="2350822"/>
        <a:ext cx="2539999" cy="152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A3066-722D-4CDF-9445-AA806A4140A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Ориентировочная стоимость заказа 40 т.р. (оплата</a:t>
          </a:r>
          <a:r>
            <a:rPr lang="ru-RU" sz="1900" kern="1200" baseline="0" smtClean="0"/>
            <a:t> поэтапная)</a:t>
          </a:r>
          <a:endParaRPr lang="ru-RU" sz="1900" kern="1200" dirty="0"/>
        </a:p>
      </dsp:txBody>
      <dsp:txXfrm>
        <a:off x="1748064" y="2975"/>
        <a:ext cx="3342605" cy="2005563"/>
      </dsp:txXfrm>
    </dsp:sp>
    <dsp:sp modelId="{46A83766-4CB2-4357-8540-4A16EF29530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 подарок полная адаптивность сайта под любые мобильные устройства. </a:t>
          </a:r>
          <a:endParaRPr lang="ru-RU" sz="1900" kern="1200" dirty="0"/>
        </a:p>
      </dsp:txBody>
      <dsp:txXfrm>
        <a:off x="5424930" y="2975"/>
        <a:ext cx="3342605" cy="2005563"/>
      </dsp:txXfrm>
    </dsp:sp>
    <dsp:sp modelId="{0141D0EB-3780-4992-AFCC-0AE903736DDE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Срок реализации проекта 14-28 дней</a:t>
          </a:r>
          <a:r>
            <a:rPr lang="ru-RU" sz="1900" kern="1200" baseline="0" smtClean="0"/>
            <a:t> </a:t>
          </a:r>
          <a:endParaRPr lang="ru-RU" sz="1900" kern="1200" baseline="0" dirty="0" smtClean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baseline="0" smtClean="0"/>
            <a:t>1 этап: создание прототипа и дизайна</a:t>
          </a: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2 этап: верстка и адаптация</a:t>
          </a: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3 этап: программирование и наполнение</a:t>
          </a:r>
          <a:endParaRPr lang="ru-RU" sz="1500" kern="1200" dirty="0"/>
        </a:p>
      </dsp:txBody>
      <dsp:txXfrm>
        <a:off x="3586497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B62B7-6334-4F97-BD2C-D82F3328DDC7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Контекстная реклама от 7000 </a:t>
          </a:r>
          <a:r>
            <a:rPr lang="ru-RU" sz="1800" kern="1200" dirty="0" err="1" smtClean="0"/>
            <a:t>руб</a:t>
          </a:r>
          <a:r>
            <a:rPr lang="ru-RU" sz="1800" kern="1200" dirty="0" smtClean="0"/>
            <a:t> в месяц (привлечение 500-1000 пользователей)наиболее эффективный вариант 15000-20000 </a:t>
          </a:r>
          <a:r>
            <a:rPr lang="ru-RU" sz="1800" kern="1200" dirty="0" err="1" smtClean="0"/>
            <a:t>руб</a:t>
          </a:r>
          <a:r>
            <a:rPr lang="ru-RU" sz="1800" kern="1200" dirty="0" smtClean="0"/>
            <a:t> в месяц (1500-3000 пользователей)   </a:t>
          </a:r>
        </a:p>
      </dsp:txBody>
      <dsp:txXfrm>
        <a:off x="1748064" y="2975"/>
        <a:ext cx="3342605" cy="2005563"/>
      </dsp:txXfrm>
    </dsp:sp>
    <dsp:sp modelId="{2CE7FC29-2AA1-404D-A1E7-743D05BDD311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Продвижение в социальных сетях</a:t>
          </a:r>
          <a:endParaRPr lang="ru-RU" sz="18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Публикация постов ( от 6000 руб в месяц)</a:t>
          </a: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Таргетинг (от 5000 руб в месяц)</a:t>
          </a: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Публикация объявлений на тематических площадках города (1000 руб за один пост)</a:t>
          </a:r>
          <a:endParaRPr lang="ru-RU" sz="1400" kern="1200" dirty="0" smtClean="0"/>
        </a:p>
      </dsp:txBody>
      <dsp:txXfrm>
        <a:off x="5424930" y="2975"/>
        <a:ext cx="3342605" cy="2005563"/>
      </dsp:txXfrm>
    </dsp:sp>
    <dsp:sp modelId="{95B07843-E0BB-43C7-A718-D1FB01D0622A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Сопровождение сайтов</a:t>
          </a:r>
          <a:endParaRPr lang="ru-RU" sz="18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Пакет Базовый (3000 руб в месяц)</a:t>
          </a: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Пакет Расширенный (5000 руб в месяц)</a:t>
          </a:r>
          <a:endParaRPr lang="ru-RU" sz="1400" kern="1200" dirty="0" smtClean="0"/>
        </a:p>
      </dsp:txBody>
      <dsp:txXfrm>
        <a:off x="3586497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8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6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3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7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8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2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1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2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5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5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0F79-C5CC-430D-8B39-2B2B536921B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8061-5CBE-4BFB-9748-C7DE6C075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Создание Промо сайта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0275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02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Наши работы (80 </a:t>
            </a:r>
            <a:r>
              <a:rPr lang="ru-RU" dirty="0" err="1"/>
              <a:t>т.р</a:t>
            </a:r>
            <a:r>
              <a:rPr lang="ru-RU" dirty="0"/>
              <a:t>. – 99 </a:t>
            </a:r>
            <a:r>
              <a:rPr lang="ru-RU" dirty="0" err="1"/>
              <a:t>т.р</a:t>
            </a:r>
            <a:r>
              <a:rPr lang="ru-RU" dirty="0"/>
              <a:t>.)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90576"/>
            <a:ext cx="5240628" cy="302143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90576"/>
            <a:ext cx="5181600" cy="30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работы (120 </a:t>
            </a:r>
            <a:r>
              <a:rPr lang="ru-RU" dirty="0" err="1" smtClean="0"/>
              <a:t>т.р</a:t>
            </a:r>
            <a:r>
              <a:rPr lang="ru-RU" dirty="0" smtClean="0"/>
              <a:t>. – 149 </a:t>
            </a:r>
            <a:r>
              <a:rPr lang="ru-RU" dirty="0" err="1" smtClean="0"/>
              <a:t>т.р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885" y="1825625"/>
            <a:ext cx="85242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4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Цена и срок изготовления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714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20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Дополнительные услуги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9863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83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нужно для заключения договора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Реквизиты</a:t>
            </a:r>
          </a:p>
          <a:p>
            <a:r>
              <a:rPr lang="ru-RU" dirty="0" smtClean="0"/>
              <a:t>Каталог товаров</a:t>
            </a:r>
            <a:r>
              <a:rPr lang="en-US" dirty="0" smtClean="0"/>
              <a:t>/</a:t>
            </a:r>
            <a:r>
              <a:rPr lang="ru-RU" dirty="0" smtClean="0"/>
              <a:t>услуг</a:t>
            </a:r>
          </a:p>
          <a:p>
            <a:r>
              <a:rPr lang="ru-RU" dirty="0" smtClean="0"/>
              <a:t>Прайс-лист</a:t>
            </a:r>
          </a:p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Рекламные материалы</a:t>
            </a:r>
          </a:p>
          <a:p>
            <a:r>
              <a:rPr lang="ru-RU" dirty="0" smtClean="0"/>
              <a:t>Исходники логотипа, фирменного стиля</a:t>
            </a:r>
          </a:p>
          <a:p>
            <a:r>
              <a:rPr lang="ru-RU" dirty="0" smtClean="0"/>
              <a:t>Наполнение текстовых страниц</a:t>
            </a:r>
          </a:p>
          <a:p>
            <a:r>
              <a:rPr lang="ru-RU" dirty="0" smtClean="0"/>
              <a:t>Фото для создания галереи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53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Структура Промо Сайта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8816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0421824"/>
              </p:ext>
            </p:extLst>
          </p:nvPr>
        </p:nvGraphicFramePr>
        <p:xfrm>
          <a:off x="2032000" y="1690688"/>
          <a:ext cx="8128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241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Header</a:t>
            </a:r>
            <a:r>
              <a:rPr lang="ru-RU" b="1" dirty="0" smtClean="0"/>
              <a:t>, меню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оготип</a:t>
            </a:r>
            <a:r>
              <a:rPr lang="ru-RU" dirty="0"/>
              <a:t>, описание вида деятельности,  контакты, пункты меню, при нажатии на которые Вы будете перемещаться в необходимый раздел сайта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583414"/>
            <a:ext cx="6172200" cy="16816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4876496"/>
            <a:ext cx="6671256" cy="3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7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Slider </a:t>
            </a:r>
            <a:r>
              <a:rPr lang="ru-RU" b="1" dirty="0"/>
              <a:t>(акции, новости)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830744"/>
            <a:ext cx="6172200" cy="271424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/>
              <a:t>Информация в виде фото или видеоряда, </a:t>
            </a:r>
            <a:r>
              <a:rPr lang="ru-RU" dirty="0" smtClean="0"/>
              <a:t>побуждающая пользователя к целевому действию (купить товар, заказать услугу, участвовать в розыгрыше и т.д.). Основная цель – сбор контактов.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3864715"/>
            <a:ext cx="6693488" cy="25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Товары</a:t>
            </a:r>
            <a:r>
              <a:rPr lang="en-US" b="1" dirty="0" smtClean="0"/>
              <a:t>/</a:t>
            </a:r>
            <a:r>
              <a:rPr lang="ru-RU" b="1" dirty="0" smtClean="0"/>
              <a:t>услуги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97704"/>
            <a:ext cx="6172200" cy="365306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Категории </a:t>
            </a:r>
            <a:r>
              <a:rPr lang="ru-RU" dirty="0" smtClean="0"/>
              <a:t>товаров</a:t>
            </a:r>
            <a:r>
              <a:rPr lang="en-US" dirty="0" smtClean="0"/>
              <a:t>/</a:t>
            </a:r>
            <a:r>
              <a:rPr lang="ru-RU" dirty="0" smtClean="0"/>
              <a:t>услуг </a:t>
            </a:r>
            <a:r>
              <a:rPr lang="ru-RU" dirty="0"/>
              <a:t>с возможностью просмотра содержания каждой из них, а также каждого конкретного товара или услуги. Клиент может увидеть каждый представленный товар в виде всплывающего окна с его описанием. Внедрена форма обратной связи для получения контактов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50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 Компании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9995" y="1590144"/>
            <a:ext cx="6253717" cy="366443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Полная информация о компании, ее миссии, целях, предоставляемых услугах. Клиент может ознакомиться с отзывами об ее товарах или услугах. Отзывы берутся из групп в социальных сетях, либо оставляются напрямую на сайте.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2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dirty="0"/>
              <a:t>Форма обратной связи с возможностью заполнения краткого опроса для сбора контактных данных клиентов и системой мотивации к заполнению (подарок, скидка, бонус, другое)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983" y="438944"/>
            <a:ext cx="4352925" cy="3524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664057"/>
            <a:ext cx="5883712" cy="20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4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MAP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9859" y="692154"/>
            <a:ext cx="5094153" cy="31067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Контактные данные организации и филиалов, пункты выдачи, </a:t>
            </a:r>
            <a:r>
              <a:rPr lang="ru-RU" dirty="0" err="1"/>
              <a:t>яндекс</a:t>
            </a:r>
            <a:r>
              <a:rPr lang="ru-RU" dirty="0"/>
              <a:t> или </a:t>
            </a:r>
            <a:r>
              <a:rPr lang="ru-RU" dirty="0" err="1"/>
              <a:t>гугл</a:t>
            </a:r>
            <a:r>
              <a:rPr lang="ru-RU" dirty="0"/>
              <a:t> карта, схема проезда.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0" y="3271234"/>
            <a:ext cx="4467457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0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Наши работы (40 </a:t>
            </a:r>
            <a:r>
              <a:rPr lang="ru-RU" dirty="0" err="1"/>
              <a:t>т.р</a:t>
            </a:r>
            <a:r>
              <a:rPr lang="ru-RU" dirty="0"/>
              <a:t>.–49 </a:t>
            </a:r>
            <a:r>
              <a:rPr lang="ru-RU" dirty="0" err="1"/>
              <a:t>т.р</a:t>
            </a:r>
            <a:r>
              <a:rPr lang="ru-RU" dirty="0"/>
              <a:t>.)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45107"/>
            <a:ext cx="5137597" cy="271237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45107"/>
            <a:ext cx="5181600" cy="27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6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494</Words>
  <Application>Microsoft Office PowerPoint</Application>
  <PresentationFormat>Широкоэкранный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Создание Промо сайта</vt:lpstr>
      <vt:lpstr>Структура Промо Сайта</vt:lpstr>
      <vt:lpstr>Header, меню</vt:lpstr>
      <vt:lpstr>Slider (акции, новости)</vt:lpstr>
      <vt:lpstr>Товары/услуги</vt:lpstr>
      <vt:lpstr>О Компании</vt:lpstr>
      <vt:lpstr>ФОС</vt:lpstr>
      <vt:lpstr>MAP</vt:lpstr>
      <vt:lpstr>Наши работы (40 т.р.–49 т.р.)</vt:lpstr>
      <vt:lpstr>Наши работы (80 т.р. – 99 т.р.)</vt:lpstr>
      <vt:lpstr>Наши работы (120 т.р. – 149 т.р.)</vt:lpstr>
      <vt:lpstr>Цена и срок изготовления</vt:lpstr>
      <vt:lpstr>Дополнительные услуги</vt:lpstr>
      <vt:lpstr>Что нужно для заключения договора</vt:lpstr>
    </vt:vector>
  </TitlesOfParts>
  <Company>Agatech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Промо Сайта</dc:title>
  <dc:creator>Татьяна Валатина</dc:creator>
  <cp:lastModifiedBy>Татьяна Валатина</cp:lastModifiedBy>
  <cp:revision>25</cp:revision>
  <dcterms:created xsi:type="dcterms:W3CDTF">2018-01-12T12:19:30Z</dcterms:created>
  <dcterms:modified xsi:type="dcterms:W3CDTF">2018-01-18T13:09:31Z</dcterms:modified>
</cp:coreProperties>
</file>